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0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8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8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5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1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7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77F7-0335-41F8-9966-2EAD139CC429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D0F3-81AA-416B-9E6E-6400B6A3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2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" y="103462"/>
            <a:ext cx="8987245" cy="9415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МКУ «Приобская библиотека семейного чтения»</a:t>
            </a:r>
            <a:br>
              <a:rPr lang="ru-RU" sz="28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 МО городское поселение Приобье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99" y="2629989"/>
            <a:ext cx="6858000" cy="189629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6959" y="13436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представляет 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мультимедийную выставку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6398" y="2453530"/>
            <a:ext cx="93567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«Глазами тех, 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кто был в бою»</a:t>
            </a:r>
            <a:endParaRPr lang="ru-RU" sz="9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209005"/>
            <a:ext cx="6992982" cy="587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Идут годы, но среди разнообразных по тематике и жанру произведений Б. Полевого «Повесть о настоящем человеке» сохраняет свое особое место и значение. Книга написана в 1946 году, создана на основе дневниковых записей, очень точно передает приметы времени. Они в характерах людей, совершающих исключительные подвиги, но остающихся обыкновенными людьми, со своими достоинствами и недостатками, и в подробной и достоверной картине жизни фронта и тыла, написанной с хроникерской точностью, в обилии ярких и неповторимых деталей, подмеченных когда-то в суматохе военных будней и ставших в повести художественными образами времени. В четвертой части повести перед глазами читателей предстает сражение на Курской дуге.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02" y="522514"/>
            <a:ext cx="1690718" cy="2745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4478" r="17340" b="18475"/>
          <a:stretch/>
        </p:blipFill>
        <p:spPr>
          <a:xfrm>
            <a:off x="267161" y="4189099"/>
            <a:ext cx="1657431" cy="24775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4892" y="4412230"/>
            <a:ext cx="6914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Свои воспоминания Маршал Советского Союза К. К. Рокоссовский начинает с предвоенных лет и завершает главами о разгроме фашистской Германии. В книге рассказывается о том, как планировались и осуществлялись операции огромного масштаба, как складывались взаимоотношения между Ставкой и фронтом. Автор знакомит читателей со многими интересными людьми.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10" y="138704"/>
            <a:ext cx="8647610" cy="10282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Constantia" panose="02030602050306030303" pitchFamily="18" charset="0"/>
              </a:rPr>
              <a:t>Библиографический список книг, представленных на выставке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54629"/>
            <a:ext cx="9144000" cy="4737461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1800" dirty="0" smtClean="0">
                <a:latin typeface="Constantia" panose="02030602050306030303" pitchFamily="18" charset="0"/>
              </a:rPr>
              <a:t>Ананьев</a:t>
            </a:r>
            <a:r>
              <a:rPr lang="ru-RU" sz="1800" dirty="0">
                <a:latin typeface="Constantia" panose="02030602050306030303" pitchFamily="18" charset="0"/>
              </a:rPr>
              <a:t>, Анатолий Андреевич. Танки идут ромбом [Текст]: Роман / А. Н. Ананьев. - Москва: Воениздат, 1988. - 188 с.- ("Тебе, юность</a:t>
            </a:r>
            <a:r>
              <a:rPr lang="ru-RU" sz="1800" dirty="0" smtClean="0">
                <a:latin typeface="Constantia" panose="02030602050306030303" pitchFamily="18" charset="0"/>
              </a:rPr>
              <a:t>").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latin typeface="Constantia" panose="02030602050306030303" pitchFamily="18" charset="0"/>
              </a:rPr>
              <a:t>Венок славы. Антология художественных произведений о Великой Отечественной войне [Текст]: в 12 т. Т. 5. Курская дуга / сост. В. В. Васильев. - Москва: Современник, 1984. – 591 с.: фот</a:t>
            </a:r>
            <a:r>
              <a:rPr lang="ru-RU" sz="1800" dirty="0" smtClean="0">
                <a:latin typeface="Constantia" panose="02030602050306030303" pitchFamily="18" charset="0"/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latin typeface="Constantia" panose="02030602050306030303" pitchFamily="18" charset="0"/>
              </a:rPr>
              <a:t>Всегда впереди [Текст]: воспоминания ветеранов партии - участников Великой Отечественной войны / худ. И. С. </a:t>
            </a:r>
            <a:r>
              <a:rPr lang="ru-RU" sz="1800" dirty="0" err="1">
                <a:latin typeface="Constantia" panose="02030602050306030303" pitchFamily="18" charset="0"/>
              </a:rPr>
              <a:t>Клейнард</a:t>
            </a:r>
            <a:r>
              <a:rPr lang="ru-RU" sz="1800" dirty="0">
                <a:latin typeface="Constantia" panose="02030602050306030303" pitchFamily="18" charset="0"/>
              </a:rPr>
              <a:t>. - Москва: Сов. Россия, 1987. - 336 с.: [24 л.] ил</a:t>
            </a:r>
            <a:r>
              <a:rPr lang="ru-RU" sz="1800" dirty="0" smtClean="0">
                <a:latin typeface="Constantia" panose="02030602050306030303" pitchFamily="18" charset="0"/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latin typeface="Constantia" panose="02030602050306030303" pitchFamily="18" charset="0"/>
              </a:rPr>
              <a:t>Колтунов, Григорий </a:t>
            </a:r>
            <a:r>
              <a:rPr lang="ru-RU" sz="1800" dirty="0" err="1">
                <a:latin typeface="Constantia" panose="02030602050306030303" pitchFamily="18" charset="0"/>
              </a:rPr>
              <a:t>Автономович</a:t>
            </a:r>
            <a:r>
              <a:rPr lang="ru-RU" sz="1800" dirty="0">
                <a:latin typeface="Constantia" panose="02030602050306030303" pitchFamily="18" charset="0"/>
              </a:rPr>
              <a:t>. Курская битва / Г. А. Колтунов, Б. Г. Соловьёв; ред. А. В. </a:t>
            </a:r>
            <a:r>
              <a:rPr lang="ru-RU" sz="1800" dirty="0" err="1">
                <a:latin typeface="Constantia" panose="02030602050306030303" pitchFamily="18" charset="0"/>
              </a:rPr>
              <a:t>Голунов</a:t>
            </a:r>
            <a:r>
              <a:rPr lang="ru-RU" sz="1800" dirty="0">
                <a:latin typeface="Constantia" panose="02030602050306030303" pitchFamily="18" charset="0"/>
              </a:rPr>
              <a:t>. - Москва: Воениздат, 1983. - 128 с. : 8 с. ил.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latin typeface="Constantia" panose="02030602050306030303" pitchFamily="18" charset="0"/>
              </a:rPr>
              <a:t>5. Полевой, Б.Н.   Повесть о настоящем человеке / Б.  Полевой. - М.: Советская Россия, 1981.- 282, [2] с.- (Подвиг).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latin typeface="Constantia" panose="02030602050306030303" pitchFamily="18" charset="0"/>
              </a:rPr>
              <a:t>6. Рокоссовский, Константин Константинович. Солдатский долг: мемуары / К. К. Рокоссовский. - Москва: Воениздат, 1988. - 367 с.: ил. - (Военные мемуары).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432663" y="6392090"/>
            <a:ext cx="526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Составитель: библиограф Л. В. Третьякова</a:t>
            </a:r>
          </a:p>
        </p:txBody>
      </p:sp>
    </p:spTree>
    <p:extLst>
      <p:ext uri="{BB962C8B-B14F-4D97-AF65-F5344CB8AC3E}">
        <p14:creationId xmlns:p14="http://schemas.microsoft.com/office/powerpoint/2010/main" val="13137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36" y="562882"/>
            <a:ext cx="887403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Constantia" panose="02030602050306030303" pitchFamily="18" charset="0"/>
              </a:rPr>
              <a:t>23 августа </a:t>
            </a:r>
            <a:r>
              <a:rPr lang="ru-RU" sz="4800" b="1" dirty="0" smtClean="0">
                <a:latin typeface="Constantia" panose="02030602050306030303" pitchFamily="18" charset="0"/>
              </a:rPr>
              <a:t>- 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Constantia" panose="02030602050306030303" pitchFamily="18" charset="0"/>
              </a:rPr>
              <a:t>День </a:t>
            </a:r>
            <a:r>
              <a:rPr lang="ru-RU" sz="4800" b="1" dirty="0">
                <a:latin typeface="Constantia" panose="02030602050306030303" pitchFamily="18" charset="0"/>
              </a:rPr>
              <a:t>воинской славы России </a:t>
            </a:r>
            <a:r>
              <a:rPr lang="ru-RU" sz="4800" b="1" dirty="0" smtClean="0">
                <a:latin typeface="Constantia" panose="02030602050306030303" pitchFamily="18" charset="0"/>
              </a:rPr>
              <a:t>–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Constantia" panose="02030602050306030303" pitchFamily="18" charset="0"/>
              </a:rPr>
              <a:t> </a:t>
            </a:r>
            <a:r>
              <a:rPr lang="ru-RU" sz="4800" b="1" dirty="0">
                <a:latin typeface="Constantia" panose="02030602050306030303" pitchFamily="18" charset="0"/>
              </a:rPr>
              <a:t>День разгрома советскими войсками </a:t>
            </a:r>
            <a:r>
              <a:rPr lang="ru-RU" sz="4800" b="1" dirty="0" smtClean="0">
                <a:latin typeface="Constantia" panose="02030602050306030303" pitchFamily="18" charset="0"/>
              </a:rPr>
              <a:t>немецко‑фашистских войск </a:t>
            </a:r>
            <a:r>
              <a:rPr lang="ru-RU" sz="4800" b="1" dirty="0">
                <a:latin typeface="Constantia" panose="02030602050306030303" pitchFamily="18" charset="0"/>
              </a:rPr>
              <a:t>в Курской битве в 1943 году.</a:t>
            </a:r>
          </a:p>
        </p:txBody>
      </p:sp>
    </p:spTree>
    <p:extLst>
      <p:ext uri="{BB962C8B-B14F-4D97-AF65-F5344CB8AC3E}">
        <p14:creationId xmlns:p14="http://schemas.microsoft.com/office/powerpoint/2010/main" val="439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0263"/>
            <a:ext cx="5573486" cy="6566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onstantia" panose="02030602050306030303" pitchFamily="18" charset="0"/>
              </a:rPr>
              <a:t>Курская битва, или операция "Цитадель", стала переломным </a:t>
            </a:r>
            <a:r>
              <a:rPr lang="ru-RU" sz="2400" dirty="0" smtClean="0">
                <a:latin typeface="Constantia" panose="02030602050306030303" pitchFamily="18" charset="0"/>
              </a:rPr>
              <a:t>моментом, и </a:t>
            </a:r>
            <a:r>
              <a:rPr lang="ru-RU" sz="2400" dirty="0">
                <a:latin typeface="Constantia" panose="02030602050306030303" pitchFamily="18" charset="0"/>
              </a:rPr>
              <a:t>занимает в Великой Отечественной войне особое место. Она продолжалась 50 дней и ночей, с 5 июля по 23 августа 1943 г. По своему ожесточению и упорству борьбы эта сражение не имеет себе равных. Битва, прогремевшая </a:t>
            </a:r>
            <a:r>
              <a:rPr lang="ru-RU" sz="2400" dirty="0" smtClean="0">
                <a:latin typeface="Constantia" panose="02030602050306030303" pitchFamily="18" charset="0"/>
              </a:rPr>
              <a:t>75 лет </a:t>
            </a:r>
            <a:r>
              <a:rPr lang="ru-RU" sz="2400" dirty="0">
                <a:latin typeface="Constantia" panose="02030602050306030303" pitchFamily="18" charset="0"/>
              </a:rPr>
              <a:t>назад, до сих пор привлекает внимание как самое грандиозное столкновение танковых армад за всю историю войн. Разгром гитлеровских войск на Курской дуге и последующий выход советских войск к Днепру завершили коренной перелом в ходе Великой Отечественной войны.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155" y="679269"/>
            <a:ext cx="3439885" cy="51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6" y="165463"/>
            <a:ext cx="8882743" cy="4443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onstantia" panose="02030602050306030303" pitchFamily="18" charset="0"/>
              </a:rPr>
              <a:t>5 июля 1943 г. немцы по плану «Цитадель» перешли в наступление. Сражение шло на земле и в небе: после мощной артиллерийской подготовки немецкие и советские бомбардировщики начали обстрел позиций с воздуха, двинулись на встречу друг другу танки. Это была битва машин – скрежет металла, грохот орудий, дым, огонь, разрывы снарядов. 5 дней немцы вгрызались в нашу оборону, но не смогли продвинуться больше чем на 10-35 км в глубь выступа. Последней попыткой прорыва стало крупнейшее в истории танковое сражение у Прохоровки 12 июля 1943 г. Адский бой сотен машин шёл до вечера, но советские войска вытеснили противника с поля боя.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1" y="4190796"/>
            <a:ext cx="3792038" cy="2571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" y="4190796"/>
            <a:ext cx="3670117" cy="25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3999" cy="57763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onstantia" panose="02030602050306030303" pitchFamily="18" charset="0"/>
              </a:rPr>
              <a:t>16 июля войска Брянского фронта вышли на рубеж реки </a:t>
            </a:r>
            <a:r>
              <a:rPr lang="ru-RU" sz="2400" dirty="0" err="1">
                <a:latin typeface="Constantia" panose="02030602050306030303" pitchFamily="18" charset="0"/>
              </a:rPr>
              <a:t>Олешня</a:t>
            </a:r>
            <a:r>
              <a:rPr lang="ru-RU" sz="2400" dirty="0">
                <a:latin typeface="Constantia" panose="02030602050306030303" pitchFamily="18" charset="0"/>
              </a:rPr>
              <a:t>, после чего германское командование начало отвод своих главных сил на исходные позиции. К 18 июля войска правого крыла Центрального фронта полностью ликвидировали клин противника на курском направлении. В этот же день в сражение были введены войска Степного фронта, которые начали преследование отступавшего </a:t>
            </a:r>
            <a:r>
              <a:rPr lang="ru-RU" sz="2400" dirty="0" smtClean="0">
                <a:latin typeface="Constantia" panose="02030602050306030303" pitchFamily="18" charset="0"/>
              </a:rPr>
              <a:t>противника. Развивая </a:t>
            </a:r>
            <a:r>
              <a:rPr lang="ru-RU" sz="2400" dirty="0">
                <a:latin typeface="Constantia" panose="02030602050306030303" pitchFamily="18" charset="0"/>
              </a:rPr>
              <a:t>наступление, советские сухопутные войска, поддержанные с воздуха ударами сил 2‑й и 17‑й воздушных армий, а также авиацией дальнего действия, к 23 августа 1943 года отбросили противника на запад на 140‑150 километров, освободили Орел, Белгород и Харьков.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4010249"/>
            <a:ext cx="5575936" cy="28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" y="226423"/>
            <a:ext cx="8734697" cy="595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onstantia" panose="02030602050306030303" pitchFamily="18" charset="0"/>
              </a:rPr>
              <a:t>В Курской битве советские воины проявили мужество, стойкость и массовый героизм. Свыше 100 тысяч человек были награждены орденами и медалями, 231 человек удостоен звания Героя Советского Союза. 132 соединения и части получили гвардейское звание, 26 удостоены почётных наименований Орловских, Белгородских, Харьковских и Карачаевских.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" y="3483065"/>
            <a:ext cx="4197531" cy="2863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26" y="3473233"/>
            <a:ext cx="4423954" cy="28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44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onstantia" panose="02030602050306030303" pitchFamily="18" charset="0"/>
              </a:rPr>
              <a:t>В память о героической победе советских солдат в этой битве и в память погибших, в России установлен День воинской славы, а в Курске есть Мемориальный комплекс «Курская дуга», посвященный одному из ключевых сражений Великой Отечественной войны. Высоко оценивая роль и значение Курской битвы, мужество, стойкость и массовый героизм, проявленные защитниками городов Белгород, Курск и Орел в борьбе за свободу и независимость Отечества, Указами Президента Российской Федерации от 27 апреля 2007 года эти города были удостоены почетного звания «Город воинской славы».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12" y="3370217"/>
            <a:ext cx="5235498" cy="3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6" r="4865" b="4232"/>
          <a:stretch/>
        </p:blipFill>
        <p:spPr>
          <a:xfrm>
            <a:off x="500214" y="1631930"/>
            <a:ext cx="1670380" cy="2490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2606" y="1344549"/>
            <a:ext cx="64748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nstantia" panose="02030602050306030303" pitchFamily="18" charset="0"/>
              </a:rPr>
              <a:t>Писатель Анатолий Ананьев сам был участником сражений на Курской дуге. Роман «Танки идут ромбом» рассказывает о первых трёх днях битвы. Один из батальонов 6-й гвардейской армии стоит под деревней Соломки, затишье действует бойцам на нервы. Утром 5 июля начинается танковая атака фашистов — причём угол «ромба» нацелен прямо на батальон. Главный герой книги, командир взвода лейтенант Володин, оказывается одним из немногих, кто переживает не только первую танковую атаку, но и войну. Через много лет он возвращается на место боя постаревшим и решает написать книгу о пережитом.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34" y="4655256"/>
            <a:ext cx="1582397" cy="21068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421" y="4730805"/>
            <a:ext cx="6984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nstantia" panose="02030602050306030303" pitchFamily="18" charset="0"/>
              </a:rPr>
              <a:t>Произведения прозы, поэзии и художественной публицистики, вошедшие в пятый том антологии «Венок славы», познакомят читателей с одним из величайших сражений Великой Отечественной войны – битвой на Курской дуге,  закончившейся сокрушительным поражением немецко-фашистских войск. Живым, образным языком в них рассказано о многих человеческих  судьбах.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  Предлагаем вашему вниманию литературу из </a:t>
            </a:r>
            <a:r>
              <a:rPr lang="ru-RU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фонда библиотеки, </a:t>
            </a:r>
            <a:r>
              <a:rPr lang="ru-RU" sz="28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посвященную битве на Курской  дуге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15484" r="16142" b="16069"/>
          <a:stretch/>
        </p:blipFill>
        <p:spPr>
          <a:xfrm>
            <a:off x="505097" y="259806"/>
            <a:ext cx="1750424" cy="2316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9" t="16001" r="16467" b="18476"/>
          <a:stretch/>
        </p:blipFill>
        <p:spPr>
          <a:xfrm>
            <a:off x="6884159" y="2917371"/>
            <a:ext cx="2129213" cy="3309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86446" y="480873"/>
            <a:ext cx="6148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nstantia" panose="02030602050306030303" pitchFamily="18" charset="0"/>
              </a:rPr>
              <a:t>Сборник воспоминаний </a:t>
            </a:r>
            <a:r>
              <a:rPr lang="ru-RU" dirty="0" smtClean="0">
                <a:latin typeface="Constantia" panose="02030602050306030303" pitchFamily="18" charset="0"/>
              </a:rPr>
              <a:t>ветеранов - </a:t>
            </a:r>
            <a:r>
              <a:rPr lang="ru-RU" dirty="0">
                <a:latin typeface="Constantia" panose="02030602050306030303" pitchFamily="18" charset="0"/>
              </a:rPr>
              <a:t>участников Великой Отечественной войны рассказывает о событиях, происходивших на фронте и в тылу после завершения Сталинградской битвы; является продолжением сборника "Коммунисты, вперед!", посвященного первому периоду войны</a:t>
            </a:r>
            <a:r>
              <a:rPr lang="ru-RU" dirty="0" smtClean="0">
                <a:latin typeface="Constantia" panose="02030602050306030303" pitchFamily="18" charset="0"/>
              </a:rPr>
              <a:t>. 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463" y="2699657"/>
            <a:ext cx="65053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Эта книга о Курской битве – крупнейшем сражении Великой Отечественной и второй мировой войны. Гитлеровская Германия, потерпев сокрушительное поражение на полях Подмосковья и у стен Сталинграда, решила летом 1943 г. взять реванш – двумя сходящимися мощными ударами в сторону Курска окружить и уничтожить советские войска на выступе и продолжить наступление на восток. Но не суждено было осуществиться гитлеровской операции «Цитадель. Тому, как советские воины ее сокрушили в ожесточенных оборонительных боях, а затем, перейдя в контрнаступление, разгромили мощные группировки вермахта в районах Орла, Белгорода, Харькова, и посвящается настоящее издание, рассчитанное на широкий круг читателей.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1228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Times New Roman</vt:lpstr>
      <vt:lpstr>Тема Office</vt:lpstr>
      <vt:lpstr>МКУ «Приобская библиотека семейного чтения»  МО городское поселение Приобье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 книг, представленных на выставке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«Приобская библиотека семейного чтения»  МО городское поселение Приобье</dc:title>
  <dc:creator>user</dc:creator>
  <cp:lastModifiedBy>user</cp:lastModifiedBy>
  <cp:revision>18</cp:revision>
  <dcterms:created xsi:type="dcterms:W3CDTF">2018-08-14T07:34:20Z</dcterms:created>
  <dcterms:modified xsi:type="dcterms:W3CDTF">2018-08-15T06:39:45Z</dcterms:modified>
</cp:coreProperties>
</file>