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2" r:id="rId12"/>
    <p:sldId id="273" r:id="rId13"/>
    <p:sldId id="265" r:id="rId14"/>
    <p:sldId id="266" r:id="rId15"/>
    <p:sldId id="267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D5BA7-FC1B-4B00-85A2-22CD8011B880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E079-91F1-4E09-A6BA-7030635906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289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D5BA7-FC1B-4B00-85A2-22CD8011B880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E079-91F1-4E09-A6BA-7030635906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339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D5BA7-FC1B-4B00-85A2-22CD8011B880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E079-91F1-4E09-A6BA-7030635906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596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D5BA7-FC1B-4B00-85A2-22CD8011B880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E079-91F1-4E09-A6BA-7030635906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466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D5BA7-FC1B-4B00-85A2-22CD8011B880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E079-91F1-4E09-A6BA-7030635906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443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D5BA7-FC1B-4B00-85A2-22CD8011B880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E079-91F1-4E09-A6BA-7030635906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810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D5BA7-FC1B-4B00-85A2-22CD8011B880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E079-91F1-4E09-A6BA-7030635906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783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D5BA7-FC1B-4B00-85A2-22CD8011B880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E079-91F1-4E09-A6BA-7030635906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679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D5BA7-FC1B-4B00-85A2-22CD8011B880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E079-91F1-4E09-A6BA-7030635906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744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D5BA7-FC1B-4B00-85A2-22CD8011B880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E079-91F1-4E09-A6BA-7030635906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827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D5BA7-FC1B-4B00-85A2-22CD8011B880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E079-91F1-4E09-A6BA-7030635906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32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D5BA7-FC1B-4B00-85A2-22CD8011B880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CE079-91F1-4E09-A6BA-7030635906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138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4635" y="1992431"/>
            <a:ext cx="11184556" cy="3599848"/>
          </a:xfrm>
        </p:spPr>
        <p:txBody>
          <a:bodyPr>
            <a:noAutofit/>
          </a:bodyPr>
          <a:lstStyle/>
          <a:p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</a:t>
            </a:r>
            <a:b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выставку-портрет </a:t>
            </a:r>
            <a:b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165-летию со дня рождения Д. Н. Мамина-Сибиряка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664144"/>
            <a:ext cx="9144000" cy="1328286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МКУ «Приобская библиотека семейного чтения» 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 городское поселение Приобье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64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6389" y="653143"/>
            <a:ext cx="11321141" cy="55238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Писал Д. Н. Мамин-Сибиряк и для взрослых. В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литературу вошёл серией путевых очерков «От Урала до Москвы» (1881—1882), опубликованных в московской газете «Русские ведомости». Затем в журнале «Дело» вышли его очерки «В камнях», рассказы («На рубеже Азии», «В худых душах» и другие). Многие были подписаны псевдонимом «Д. Сибиряк». 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Первым крупным произведением писателя был роман «Приваловские миллионы» (1883), который на протяжении года печатался в журнале «Дело» и имел большой успех. В 1884 в журнале «Отечественные записки» появился роман «Горное гнездо», закрепивший за Маминым-Сибиряком репутацию выдающегося писателя-реалиста.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0" t="14984" r="19610" b="15556"/>
          <a:stretch/>
        </p:blipFill>
        <p:spPr>
          <a:xfrm>
            <a:off x="2255519" y="2804159"/>
            <a:ext cx="2508070" cy="35356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7" t="13841" r="19261" b="17587"/>
          <a:stretch/>
        </p:blipFill>
        <p:spPr>
          <a:xfrm>
            <a:off x="6592389" y="2804159"/>
            <a:ext cx="2542902" cy="3535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2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44137"/>
            <a:ext cx="10515600" cy="573282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Последние крупные произведения писателя — романы «Черты из жизни Пепко» (1894), «Падающие звезды» (1899) и рассказ «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Мумма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(1907). 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своих романах и рассказах писатель изображал жизнь Урала и Сибири в пореформенные годы, капитализацию России и связанную с этим процессом ломку общественного сознания, норм права и морали.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6" t="14604" r="23277" b="18222"/>
          <a:stretch/>
        </p:blipFill>
        <p:spPr>
          <a:xfrm>
            <a:off x="2029097" y="2586446"/>
            <a:ext cx="2603863" cy="35905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4" t="12699" r="19786" b="18476"/>
          <a:stretch/>
        </p:blipFill>
        <p:spPr>
          <a:xfrm>
            <a:off x="7384867" y="2586446"/>
            <a:ext cx="2621279" cy="359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91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62743"/>
            <a:ext cx="6503126" cy="49142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Последние годы жизни писатель тяжело болел. 26 октября 1912 года в Петербурге отмечалось сорокалетие его творческой деятельности, но Мамин уже плохо воспринимал пришедших поздравить его — через неделю, 15 ноября 1912 года, он скончался. Многие газеты поместили некрологи. Большевистская газета «Правда» посвятила Мамину-Сибиряку специальную статью, в которой отмечала большое революционное значение его произведений: «Умер яркий, талантливый, сердечный писатель, под пером которого оживали страницы прошлого Урала, целая эпоха шествия капитала, хищного, алчного, не знавшего удержу ни в чем». «Правда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высоко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оценила заслуги писателя и в детской литературе: «Его влекла чистая душа ребенка, и в этой области он дал целый ряд прекрасных очерков и рассказов».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799" y="801189"/>
            <a:ext cx="3570515" cy="500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89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1600" y="1712413"/>
            <a:ext cx="6305005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Д.Н. Мамин-Сибиряк был похоронен на Никольском кладбище Александро-Невской лавры; через два года рядом похоронили скоропостижно скончавшуюся дочь писателя «Аленушку» — Елену Дмитриевну Мамину (1892-1914). В 1915 году на могиле установили гранитный памятник с бронзовым барельефом. А в 1956 году прах и памятник писателя, его дочери и супруги, М.М. Абрамовой, были перенесены на Литераторские мостки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Волковского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кладбища. На могильном памятнике Мамина-Сибиряка высечены слова: «Жить тысячью жизней, страдать и радоваться тысячью сердец — вот где настоящая жизнь и настоящее счастье».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365" y="705394"/>
            <a:ext cx="3773751" cy="524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91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1080" y="260622"/>
            <a:ext cx="10515600" cy="1325563"/>
          </a:xfrm>
        </p:spPr>
        <p:txBody>
          <a:bodyPr/>
          <a:lstStyle/>
          <a:p>
            <a:pPr algn="ctr"/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Библиографический </a:t>
            </a: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книг,</a:t>
            </a:r>
            <a:b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представленных на выставке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4136" y="1262743"/>
            <a:ext cx="11321144" cy="505968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Мамин-Сибиряк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Дмитрий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Наркисович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Воробьиные истории: Рассказы и сказки русских писателей / Д. Н. Мамин-Сибиряк, М. Горький, К. Г. Паустовский; худ. А. Власова. - Москва: ЭНАС-КНИГА, 2011. - 48 с.: ил. -   (Лапы, крылья и хвосты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 algn="just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Мамин-Сибиряк, Дмитрий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Наркисович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Зеленые горы [Текст] : Повести, рассказы, сказки / Дмитрий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Наркисович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Мамин-Сибиряк. - Москва: Мол. гвардия, 1982. - 366 с.: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портр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(Библиотека юношества). </a:t>
            </a: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Мамин-Сибиряк, Дмитрий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Наркисович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Зимовье на Студеной [Текст]: рассказы, очерки / Д. Н. Мамин-Сибиряк; сост. и авт.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послесл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И. А. Дергачев; рис. С. И. Яковлева. - Свердловск: Средне - Уральское книжное издательство, 1978. - 256 с.: ил. - (Уральская детская библиотека). </a:t>
            </a: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Мамин - Сибиряк, Дмитрий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Наркисович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Повести; Рассказы; Очерки [Текст] / Д. Н. Мамин - Сибиряк; сост., авт. примеч. А. Груздев. - Москва: Московский рабочий, 1983. - 479 с. </a:t>
            </a: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Мамин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Сибиряк, Дмитрий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Наркисович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Приваловские миллионы [Текст]: роман / Д. Н. Мамин - Сибиряк. - Москва: ООО "ТД "Издательство Мир книги", 2011. - 448 с. 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37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1411" y="182880"/>
            <a:ext cx="10515600" cy="1419497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Библиографический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книг, 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представленных на выставке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051" y="1419496"/>
            <a:ext cx="11573692" cy="543850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Мамин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Сибиряк, Дмитрий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Наркисович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Повести и рассказы [Текст] / Д. Н. Мамин- Сибиряк. - Москва: Советская Россия, 1989. - 272 с.: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портр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..- (Библиотека юношества).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Мамин-Сибиряк, Дмитрий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Наркисович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(1852-1912). 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Притча о молочке, овсяной кашке и сером котишке Мурке [Текст]: сказка / Д.Н. Мамин-Сибиряк; Ред. О. Муравьева. - Москва: Малыш, 1991. - 8 с.: ил. - (Библиотека детского сада).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Мамин-Сибиряк, Дмитрий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Наркисович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Рассказы разных лет / Д. Н. Мамин-Сибиряк. - Свердловск: Средне -Уральское книжное издательство, 1985. - 400 с.: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портр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Мамин-Сибиряк, Дмитрий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Наркисович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(1852-1912). 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Сказка про храброго Зайца - длинные уши, косые глаза, короткий хвост [Текст] / Д. Н. Мамин-Сибиряк;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худож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Белышев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Москва: Малыш, 1990. - 16 с: ил.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Мамин-Сибиряк, Дмитрий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Наркисович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Черты из жизни Пепко [Текст]: Роман и повести / Д. Н. Мамин-Сибиряк. - Екатеринбург: Средне -Уральское книжное издательство, 1984. - 432 с.: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портр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lv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prstClr val="black"/>
                </a:solidFill>
                <a:latin typeface="Constantia" panose="02030602050306030303" pitchFamily="18" charset="0"/>
              </a:rPr>
              <a:t>Составитель: библиограф Третьякова Л. В.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66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54518" y="1020277"/>
            <a:ext cx="13039023" cy="2926080"/>
          </a:xfrm>
        </p:spPr>
        <p:txBody>
          <a:bodyPr>
            <a:noAutofit/>
          </a:bodyPr>
          <a:lstStyle/>
          <a:p>
            <a:pPr algn="ctr"/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«Современник </a:t>
            </a:r>
            <a:br>
              <a:rPr lang="ru-RU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прошлого</a:t>
            </a:r>
            <a:br>
              <a:rPr lang="ru-RU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века»</a:t>
            </a:r>
            <a:endParaRPr lang="ru-RU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45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777213" y="779647"/>
            <a:ext cx="4081111" cy="52938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44891" y="1626669"/>
            <a:ext cx="693981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МАМИН – СИБИРЯК ДМИТРИЙ НАРКИСОВИЧ 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(Мамин Дмитрий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Наркисович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(25 октября (6 ноября) 1852,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Висимо-Шайтанский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завод, Пермской губернии - 2 (15) ноября 1912), Санкт-Петербург) - известный русский прозаик и драматург, «писатель - сказочник», публицист; один из основателей русского натурализма.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30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42440" y="113210"/>
            <a:ext cx="7229039" cy="434871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9966" y="4606834"/>
            <a:ext cx="1177398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Мамин-Сибиряк (настоящая фамилия Мамин) родился 6 ноября 1852 года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Висимо-Шайтанском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заводском поселке Верхотурского уезда Пермской губернии, в 140 км от Нижнего Тагила. Этот поселок, находившийся в глубине Уральских гор, был основан еще Петром I, а богатый купец Демидов построил здесь завод, изготовлявший железо. Отцом будущего писателя был заводской священник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Наркис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Матвеевич Мамин (1827-1878). В семье было четверо детей. Жили скромно: отец получал маленькое жалованье, немногим больше заводского рабочего. Много лет он бесплатно учил детей в заводской школе. «Без работы я не видал ни отца, ни матери. Их день всегда был полон трудом», — вспоминал Дмитрий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Наркисович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18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67274" y="2855288"/>
            <a:ext cx="7695630" cy="394175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1590" y="330926"/>
            <a:ext cx="1186107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1860 по 1864 год Мамин-Сибиряк учился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Висимской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поселковой начальной школе для детей рабочих, помещавшейся в большой избе. Когда мальчику исполнилось 12 лет, отец отвез его и старшего брата Николая в Екатеринбург и отдал их в духовное училище. Правда, дикие бурсацкие нравы так подействовали на впечатлительного ребенка, что он заболел, и отец забрал его из училища. С большой радостью вернулся Мамин-Сибиряк домой и в течение двух лет чувствовал себя совершенно счастливым: чтение чередовалось со скитаниями по горам, ночевками в лесу и домах приисковых рабочих. Быстро пролетели два года. У отца не было средств отдать сына в гимназию, и его снова отвезли в ту же бурсу. Получил домашнее образование, затем учился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Висимской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школе для детей рабочих, позднее в Екатеринбургском духовном училище (1866—1868) и в Пермской духовной семинарии (1868-1872).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пребыванию здесь относятся его первые творческие попытки.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62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423" y="1245326"/>
            <a:ext cx="7410993" cy="47967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1872 году поступил в Петербургскую медико-хирургическую академию на ветеринарное отделение. С 1874 года для заработка писал для газет отчёты о заседаниях научных обществ. В 1876 году, не окончив академии, перешёл на юридический факультет Санкт-Петербургского университета. Проучившись год, вынужденно оставил университет из-за материальных трудностей и резкого ухудшения здоровья (начался плеврит).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Летом 1877 года вернулся на Урал к родителям. В следующем году умер отец, и вся тяжесть забот о семье легла на Дмитрия. Чтобы дать образование братьям и сестре и суметь заработать, переехал в крупный культурный центр Екатеринбург, где женился на Марии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Якимовне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Алексеевой, ставшей для него не только женой и другом, но и прекрасным советчиком по литературным вопросам. В эти годы будущий писатель совершил много поездок по Уралу, изучал литературу по истории, экономике, этнографии Урала, знакомился с народной жизнью.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799" y="474075"/>
            <a:ext cx="3927565" cy="564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34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71361" y="1567543"/>
            <a:ext cx="4624252" cy="488809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в 1890 году Мамин-Сибиряк разводится с первой женой, а в январе 1891 года женится на талантливой артистке Екатеринбургского драматического театра Марии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Морицовне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Абрамовой и переезжает с ней в Петербург, где проходит последний этап его жизни. Здесь он скоро сблизился с литераторами-народниками - Н. Михайловским, Г. Успенским и другими, а позднее, на рубеже веков, и с крупнейшими писателями нового поколения - А. Чеховым, А. Куприным, М. Горьким, И. Буниным, высоко оценившим его труды. 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310" y="1036321"/>
            <a:ext cx="6017622" cy="442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79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6024" y="1619794"/>
            <a:ext cx="6557554" cy="4404928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Через год (22 марта 1892 года) трепетно любимая жена Мария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Морицевна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Абрамова умирает, оставив больную дочь Аленушку на руках отца, потрясенного этой смертью. Своей дочери Алёнушке Дмитрий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Наркисович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посвятил цикл своих произведений для детей, который он так и назвал: «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Алёнушкины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сказки».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Классикой мировой литературы для детей стали многие произведения Мамина-Сибиряка, открывающие высокую простоту, благородную естественность чувств и любовь к жизни их автора, одухотворяющего поэтическим мастерством домашних животных, птиц, цветов, насекомых (сб. рассказов Детские тени, 1894; хрестоматийные рассказы Емеля-охотник, 1884; Зимовье на Студеной, 1892; Серая Шейка, 1893;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Аленушкины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сказки, 1894-1896).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5799" y="598034"/>
            <a:ext cx="357405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72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0926" y="600891"/>
            <a:ext cx="11608526" cy="55760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Детские произведения очень разнообразны и предназначены для детей разного возраста. Младшие ребята хорошо знают «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Аленушкины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сказки». В них весело живут и разговаривают звери, птицы, рыбы, насекомые, растения и игрушки. Например: Комар Комарович — длинный нос, Мохнатый Миша — короткий хвост, Храбрый Заяц — длинные уши — косые глаза — короткий хвост, Воробей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Воробеич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Ерш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Ершович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Рассказывая о веселых приключениях зверей и игрушек, автор умело соединяет увлекательное содержание с полезными сведениями, малыши учатся наблюдать жизнь, у них развиваются чувства товарищества и дружбы, скромности и трудолюбия. Произведения Мамина-Сибиряка для детей старшего возраста рассказывают о жизни и труде рабочих и крестьян Урала и Сибири, о судьбе детей, работающих на заводах, промыслах и шахтах, о юных путешественниках по живописным склонам Уральских гор. Широкий и разнообразный мир, жизнь человека и природы раскрываются юным читателям в этих произведениях. Высокую оценку читателей получил рассказ Мамина-Сибиряка «Емеля-охотник», отмеченный в 1884 году международной премией.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63"/>
          <a:stretch/>
        </p:blipFill>
        <p:spPr>
          <a:xfrm>
            <a:off x="218255" y="3884704"/>
            <a:ext cx="1805124" cy="25033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3" b="9838"/>
          <a:stretch/>
        </p:blipFill>
        <p:spPr>
          <a:xfrm>
            <a:off x="2136050" y="3947364"/>
            <a:ext cx="1704159" cy="2438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965" y="3961004"/>
            <a:ext cx="1846218" cy="24061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939" y="3947364"/>
            <a:ext cx="1799954" cy="24081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649" y="3943621"/>
            <a:ext cx="1660480" cy="244091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778" y="3914639"/>
            <a:ext cx="1884454" cy="244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65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981</TotalTime>
  <Words>1770</Words>
  <Application>Microsoft Office PowerPoint</Application>
  <PresentationFormat>Широкоэкранный</PresentationFormat>
  <Paragraphs>46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Constantia</vt:lpstr>
      <vt:lpstr>Times New Roman</vt:lpstr>
      <vt:lpstr>Тема Office</vt:lpstr>
      <vt:lpstr>  представляет  выставку-портрет  к 165-летию со дня рождения Д. Н. Мамина-Сибиряка</vt:lpstr>
      <vt:lpstr> «Современник  из прошлого  века»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Библиографический список книг, представленных на выставке</vt:lpstr>
      <vt:lpstr>Библиографический список книг,  представленных на выставке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24</cp:revision>
  <dcterms:created xsi:type="dcterms:W3CDTF">2017-11-09T03:28:32Z</dcterms:created>
  <dcterms:modified xsi:type="dcterms:W3CDTF">2017-11-13T05:11:07Z</dcterms:modified>
</cp:coreProperties>
</file>