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F2B0-F9AA-435F-B838-991DC31E0085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7180-A88C-4925-B3A5-6866C5FC0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72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F2B0-F9AA-435F-B838-991DC31E0085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7180-A88C-4925-B3A5-6866C5FC0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F2B0-F9AA-435F-B838-991DC31E0085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7180-A88C-4925-B3A5-6866C5FC0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5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F2B0-F9AA-435F-B838-991DC31E0085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7180-A88C-4925-B3A5-6866C5FC0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8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F2B0-F9AA-435F-B838-991DC31E0085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7180-A88C-4925-B3A5-6866C5FC0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35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F2B0-F9AA-435F-B838-991DC31E0085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7180-A88C-4925-B3A5-6866C5FC0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8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F2B0-F9AA-435F-B838-991DC31E0085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7180-A88C-4925-B3A5-6866C5FC0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1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F2B0-F9AA-435F-B838-991DC31E0085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7180-A88C-4925-B3A5-6866C5FC0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79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F2B0-F9AA-435F-B838-991DC31E0085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7180-A88C-4925-B3A5-6866C5FC0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2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F2B0-F9AA-435F-B838-991DC31E0085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7180-A88C-4925-B3A5-6866C5FC0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98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F2B0-F9AA-435F-B838-991DC31E0085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7180-A88C-4925-B3A5-6866C5FC0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9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AF2B0-F9AA-435F-B838-991DC31E0085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57180-A88C-4925-B3A5-6866C5FC0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0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5920" y="2151016"/>
            <a:ext cx="9144000" cy="342247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9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9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9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9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9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9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6286" y="357051"/>
            <a:ext cx="9144000" cy="2107475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МКУ «Приобская библиотека семейного чтения»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городское поселение Приобье 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мультимедийную выставку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6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17696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знамена Минина и Пожарского собралось для того времени огромное войско, которое в марте 1612 выступило из Нижнего Новгорода и направилось к Ярославлю, где был создан временный "Совет всей Земли" — правительственный орган, в котором главную роль играли посадские люди и представители мелкого служилого дворянства.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всенародном ополчении, для освобождения Русской земли от иноземных захватчиков, участвовали представители всех сословий и всех народов, входящих в состав русской державы.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8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" y="0"/>
            <a:ext cx="11939451" cy="453104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списком чудотворной иконы Казанской Божией Матери, явленной в 1579 году, Нижегородское земское ополчение сумело 4 ноября 1612 года взять штурмом Китай-город и изгнать поляков из Москвы.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победа послужила мощным импульсом для возрождения российского государства. А икона стала предметом особого почитания.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095" y="2142716"/>
            <a:ext cx="6254483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60960"/>
            <a:ext cx="12192000" cy="47313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февраля 1613 года Земский собор, куда входили представители всех сословий страны — дворянство, боярство, духовенство, казачество, стрельцы, черносошные крестьяне и делегаты от многих русских городов, избрал царем Михаила Романова, первого русского царя из династии Романовых.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Земский собор 1613 года стал окончательной победой над Смутой, торжеством православия и национального единства.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Уверенность, что благодаря именно иконе Казанской Божией Матери была одержана победа, была столь глубока, что князь Пожарский на собственные деньги специально выстроил на краю Красной площади Казанский собор.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1649 году указом царя Алексея Михайловича было установлено обязательное празднование 4 ноября как дня благодарности Пресвятой Богородице за ее помощь в освобождении России от поляков. Праздник отмечали в России вплоть до Революции 1917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9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86" y="95794"/>
            <a:ext cx="12017828" cy="608116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праздник больше символизирует не победу, а сплочение народа, которое и сделало возможным разгром интервентов.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призывает людей не только вспомнить важнейшие исторические события, но и напомнить гражданам многонациональной страны о важности сплочения. Он также служит напоминанием о том, что только вместе можно справиться с трудностями и преодолеть препятствия.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69" y="0"/>
            <a:ext cx="12043954" cy="6176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России проживают представители 195 народов и народностей, которые относятся к десяткам религиозных конфессий.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праздника как в дореволюционное, так и в настоящее время, сводится к единству людей разных религий, происхождения и статуса для достижения общей цели — стабильного гражданского мира, а также уважению к патриотизму и мужеству, которое было проявлено освободителями Москвы.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народного единства — это повод для всех граждан страны осознать и почувствовать себя единым народом.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9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9941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Библиографический обзор книг, представленных на выставке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7243" y="1370952"/>
            <a:ext cx="1499746" cy="19691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7183" y="1520791"/>
            <a:ext cx="9509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Борзова, Лариса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Петровна.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России в картинках, рассказах, путешествиях / авт. Л. П. Борзова. - Москва: РОСМЭНПРЕСС, 2006. - 112 с.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Аннотация: Книга познакомит читателя с далекими событиями нашей истории и поможет осуществить это знакомство с помощью воображения и эмоций, увидеть ожившее прошлое в деталях,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почувствовать эпоху.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3134" y="3780579"/>
            <a:ext cx="1457070" cy="21764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6627" y="3657600"/>
            <a:ext cx="98851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Бутромеев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Владимир Петрович.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Всемирная история в лицах: История России от Рюрика до 1917 года [Текст]: Энциклопедия для школьника / В. П.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Бутромеев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Москва: ОЛМА - ПРЕСС, 2002. - 336 с.: ил.; 22 см. - (Серия "Детский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плутарХ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Аннотация: В очередном томе популярной энциклопедии для детей «Детский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плутарх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дается краткое, но цельное и внутренне единое изложение истории нашей страны от Киевской, Владимирской и Московской Руси до Российской империи. Изложение через важнейшие события и судьбы людей, олицетворяющих своими подвигами и трудами, а главное, именами народ и государство. </a:t>
            </a:r>
          </a:p>
        </p:txBody>
      </p:sp>
    </p:spTree>
    <p:extLst>
      <p:ext uri="{BB962C8B-B14F-4D97-AF65-F5344CB8AC3E}">
        <p14:creationId xmlns:p14="http://schemas.microsoft.com/office/powerpoint/2010/main" val="15190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2750" y="378232"/>
            <a:ext cx="1530229" cy="22922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52312" y="378231"/>
            <a:ext cx="9837019" cy="229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Иловайский, Дмитрий Иванович.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Царская Русь [Текст]: (Московско-царский период. Первая половина или XVI век / Д. И. Иловайский. - Москва: ООО "Издательство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"; Москва: ООО "Издательство АСТ", 2003. - 748, [4] с. - (Историческая библиотека).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Аннотация: В этой книге выдающийся русский ученый Д. И. Иловайский (1832-1920) рассматривает последний период правления первой русской царской династии – Рюриковичей. За прекращением этой династии следует перелом в русской политической жизни, известный под именем Смутного времени. Этот бурный перелом отделяет древнюю Русь от новой.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872" y="3523012"/>
            <a:ext cx="1670449" cy="21764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8383" y="3041583"/>
            <a:ext cx="90477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Татьяна.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первая книга о России / 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ред. Е.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Неволина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Ю.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Левиновский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Саморезов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Москва: ОЛМА-ПРЕСС Экслибрис, 2003. - 48 с.: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цв.ил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(Мой первый атлас).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Аннотация: Дорогой читатель! Ты живешь в огромной и прекрасной стране, имя которой - Россия. И, конечно, хорошо знаешь свою малую родину - место, где родился, но попробуй взглянуть на свою большую Родину немного со стороны. Ведь чтобы по-настоящему понимать ее, ты должен больше знать о ее истории, культуре, природных и человеческих богатствах. Россия на карте мира. Символика России. История России. Столица нашей Родины Москва. Старинные города. Знаменитые россияне. Достижения и награды. Об этом и многом-многом другом ты прочитаешь на страницах этой книги.</a:t>
            </a:r>
          </a:p>
        </p:txBody>
      </p:sp>
    </p:spTree>
    <p:extLst>
      <p:ext uri="{BB962C8B-B14F-4D97-AF65-F5344CB8AC3E}">
        <p14:creationId xmlns:p14="http://schemas.microsoft.com/office/powerpoint/2010/main" val="31770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4315" y="404261"/>
            <a:ext cx="1572904" cy="23654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3811" y="259883"/>
            <a:ext cx="97118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Скрынников, Руслан Григорьевич.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Минин и Пожарский: Хроника смутного времени: биография отдельного лица / Р. Г. Скрынников; ред. Г. Сальникова. - Москва: Молодая гвардия, 1981. - 352 с.: ил.; 21 см. - (Жизнь замечательных людей, серия биографии;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 (615)). 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Аннотация: Это первая научно-художественная биография двух выдающихся исторических деятелей России - Кузьмы Минина и Дмитрия Пожарского. На основе обширного документального материала автор воссоздает историю национально-освободительной борьбы русского народа в период Смутного времени в начале XVII века, завершившейся победой патриотических сил.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8685" y="3660458"/>
            <a:ext cx="1603387" cy="24690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1755" y="3821228"/>
            <a:ext cx="96060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заодно [Текст] / авт. предисл. Р. Г. Скрынников. - Москва: Молодая гвардия, 1983. - 493 с.: ил.; 21 см. - (История Отечества в романах, повестях, документах. Век XVII).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Аннотация: Сборник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заодно" расскажет о драматических событиях, происходивших в Московском государстве в начале XVII столетия. Знакомство с историческим романом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М.Н.Загоскина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"Юрий Милославский, или Русские в 1612 году", с письменными памятниками Смутного времени и исследованиями историков углубят представления о первой крестьянской войне в России, борьбе русского народа с иностранной интервенцией в то время.</a:t>
            </a:r>
          </a:p>
        </p:txBody>
      </p:sp>
    </p:spTree>
    <p:extLst>
      <p:ext uri="{BB962C8B-B14F-4D97-AF65-F5344CB8AC3E}">
        <p14:creationId xmlns:p14="http://schemas.microsoft.com/office/powerpoint/2010/main" val="4748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507" y="1751800"/>
            <a:ext cx="2012715" cy="29366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54443" y="991402"/>
            <a:ext cx="92980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Соловьев, Владимир Михайлович.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России [Текст]: для детей и взрослых / В. М. Соловьев. - 2-е изд.,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- Москва: Белый город, 2003. - 416 с. : ил. 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Аннотация: Книга "История России для детей и взрослых" Владимира Соловьева представляет собой уникальное издание, не имеющее аналогов на современном книжном рынке. В книге реализован совершенно новый методический подход к подаче материала: научно-популярное изложение исторических событий дополняется интересными рассказами из жизни исторических деятелей, описаниями народных обрядов и цитатами из литературных произведений, афоризмами и высказываниями классиков. Весь материал богато проиллюстрирован. В книге содержится около 500 рассказов и более 1500 иллюстраций. Уникальная подборка русской живописи делает "Историю России для детей и взрослых" незаменимой при изучении русской культуры. Кроме того, структура книги глубоко продумана дидактически: значки, "лента времени", карты, иллюстрированные словари, "летописи глав", предметный указатель, вопросы в конце каждой главы — все это позволит ребенку и родителям лучше ориентироваться в книге.</a:t>
            </a:r>
          </a:p>
        </p:txBody>
      </p:sp>
    </p:spTree>
    <p:extLst>
      <p:ext uri="{BB962C8B-B14F-4D97-AF65-F5344CB8AC3E}">
        <p14:creationId xmlns:p14="http://schemas.microsoft.com/office/powerpoint/2010/main" val="36941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4437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Библиографический список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07479"/>
            <a:ext cx="12191999" cy="562432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Борзова, Лариса Петровна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России в картинках, рассказах, путешествиях / авт. Л. П. Борзова. - Москва: РОСМЭНПРЕСС, 2006. - 112 с.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Бутромеев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Владимир Петрович.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Всемирная история в лицах: История России от Рюрика до 1917 года [Текст]: Энциклопедия для школьника / В. П.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Бутромеев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Москва: ОЛМА - ПРЕСС, 2002. - 336 с.: ил.; 22 см. - (Серия "Детский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плутарХ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Иловайский, Дмитрий Иванович.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Царская Русь [Текст]: (Московско-царский период. Первая половина или XVI век / Д. И. Иловайский. - Москва: ООО "Издательство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"; Москва: ООО "Издательство АСТ", 2003. - 748, [4] с. - (Историческая библиотека).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Татьяна.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первая книга о России / 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ред. Е.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Неволина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Ю.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Левиновский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Саморезов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Москва: ОЛМА-ПРЕСС Экслибрис, 2003. - 48 с.: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цв.ил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(Мой первый атлас).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Скрынников, Руслан Григорьевич.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Минин и Пожарский: Хроника смутного времени: биография отдельного лица / Р. Г. Скрынников; ред. Г. Сальникова. - Москва: Молодая гвардия, 1981. - 352 с.: ил.; 21 см. - (Жизнь замечательных людей, серия биографии;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 (615)).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Соловьев, Владимир Михайлович.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России [Текст]: для детей и взрослых / В. М. Соловьев. - 2-е изд.,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- Москва: Белый город, 2003. - 416 с. : ил.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заодно [Текст] / авт. предисл. Р. Г. Скрынников. - Москва: Молодая гвардия, 1983. - 493 с.: ил.; 21 см. - (История Отечества в романах, повестях, документах. Век XVII). </a:t>
            </a:r>
          </a:p>
          <a:p>
            <a:pPr marL="0" indent="0" algn="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библиограф Третьякова Л. 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15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319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0959" y="330926"/>
            <a:ext cx="11362508" cy="5428026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выставки – тематическая,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иллюстративная.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Читательское назначение – для всех групп читателей.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назначение – познакомить читателей библиотеки с литературой, находящейся в фонде библиотеки, рассказывающей о истории возникновения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 народного единства России.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Месторасположение выставки – официальный сайт МКУ «Приобская библиотека семейного чтения»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Оформлена: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выставки: заголовок, цитаты, книги,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03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-17416"/>
            <a:ext cx="10515600" cy="687541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Четыре века пролетели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Над Русью нашей с той поры,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в бою мечи звенели,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поднимались топоры.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Пожарский </a:t>
            </a:r>
            <a:r>
              <a:rPr lang="ru-RU" sz="4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Мининым спаяли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4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сберегли родную Русь.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Сошлись посадский и боярин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свой великий ратный труд.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4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день в веках не сгинул,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в памяти людской живёт.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 не иссякнет сила –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Ведь эта сила – наш народ!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(Н. </a:t>
            </a:r>
            <a:r>
              <a:rPr lang="ru-RU" sz="45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Меркушова</a:t>
            </a:r>
            <a:r>
              <a:rPr lang="ru-RU" sz="4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3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03" y="130629"/>
            <a:ext cx="11974286" cy="584603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народного единства России – государственный праздник, который ежегодно отмечается 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ноября. Праздник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учрежден в декабре 2004 года по инициативе Межрелигиозного совета России, состоящего из лидеров традиционных конфессий страны, как общенациональный праздник, объединяющий все народы России.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этот новый всенародный праздник отмечался 4 ноября 2005 года, однако его история начинается намного раньше — несколько веков назад.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6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176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праздника была выбрана не случайно — исторически День народного единства связан с далекими событиями начала XVII века, когда в 1612 году Москва наконец-то была освобождена от польских интервентов.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рубеже XVI-XVII веков в России произошла вереница трагических обстоятельств, и эта эпоха вошла в историю под названием Смутное время. Историки считают, что непосредственной причиной Смуты стало прекращение династии Рюриковичей. Положение осложнилось также крайне неблагоприятной внутриэкономической ситуацией и иностранным вторжением.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призыву Святейшего патриарха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Гермогена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погибшего от рук поляков за свою верность Православию и причисленному к лику святых, русский народ встал на защиту родины.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93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" y="104503"/>
            <a:ext cx="11982994" cy="599408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ополчение возглавил рязанский воевода Прокопий Ляпунов. Но из-за распрей между дворянами и казаками, которые по ложному обвинению убили воеводу, ополчение распалось.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в сентябре 1611 в Нижнем Новгороде земский староста Кузьма Минин обратился к людям с призывом собрать средства и создать ополчение для освобождения страны. Население города было обложено особым сбором для организации ополчения. По предложению Минина на пост главного воеводы был приглашен новгородский князь Дмитрий Пожарский.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4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69669"/>
            <a:ext cx="12192000" cy="598537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Новгорода в другие города рассылались грамоты с призывом к сбору ополчения. В нем, кроме посадских людей и крестьян, собрались также мелкие и средние дворяне. Основные силы ополчения сформировались в городах и уездах Поволжья.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народного ополчения заключалась в освобождении Москвы от интервентов, отказе от признания на русском престоле государей иноземного происхождения (к чему стремилась боярская знать, пригласившая на царство польского королевича Владислава), а также создание нового правительства.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3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2041</Words>
  <Application>Microsoft Office PowerPoint</Application>
  <PresentationFormat>Широкоэкранный</PresentationFormat>
  <Paragraphs>84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«МОЗАИКА ДРУЖБЫ»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Библиографический обзор книг, представленных на выставке</vt:lpstr>
      <vt:lpstr>Презентация PowerPoint</vt:lpstr>
      <vt:lpstr>Презентация PowerPoint</vt:lpstr>
      <vt:lpstr>Презентация PowerPoint</vt:lpstr>
      <vt:lpstr>Библиографический список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2017-10-30T04:51:12Z</dcterms:created>
  <dcterms:modified xsi:type="dcterms:W3CDTF">2017-11-01T05:46:23Z</dcterms:modified>
</cp:coreProperties>
</file>