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3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20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3.png" ContentType="image/png"/>
  <Override PartName="/ppt/media/image11.png" ContentType="image/png"/>
  <Override PartName="/ppt/media/image1.jpeg" ContentType="image/jpeg"/>
  <Override PartName="/ppt/media/image4.jpeg" ContentType="image/jpeg"/>
  <Override PartName="/ppt/media/image6.png" ContentType="image/png"/>
  <Override PartName="/ppt/media/image5.png" ContentType="image/png"/>
  <Override PartName="/ppt/media/image2.png" ContentType="image/png"/>
  <Override PartName="/ppt/media/image7.jpeg" ContentType="image/jpeg"/>
  <Override PartName="/ppt/media/image8.png" ContentType="image/png"/>
  <Override PartName="/ppt/media/image10.png" ContentType="image/png"/>
  <Override PartName="/ppt/media/image9.png" ContentType="image/png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3"/>
          <a:stretch/>
        </p:blipFill>
        <p:spPr>
          <a:xfrm>
            <a:off x="1735560" y="159984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3BFADFF1-F29E-43C4-A7FD-C0EB82F5DCB9}" type="datetime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8.2.17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2AD38D77-B0B1-4A95-98C3-8DFA109A8A6D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структурыОбразец текста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3040" indent="-28548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Четвертый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51719EB3-2F8C-41FB-B683-3CDB92B1A15D}" type="datetime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8.2.17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7EE7A315-EC61-4E3D-B446-7CA1813717D0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Образец заголовка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66C9894D-54F7-4D88-A026-D2F4B51A91FD}" type="datetime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8.2.17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lIns="90000" rIns="90000" tIns="45000" bIns="45000"/>
          <a:p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1E981E82-E46D-46A2-9F6A-428F8BD2DA41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9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755640" y="2006280"/>
            <a:ext cx="763236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4bacc6"/>
                </a:solidFill>
                <a:uFill>
                  <a:solidFill>
                    <a:srgbClr val="ffffff"/>
                  </a:solidFill>
                </a:uFill>
                <a:latin typeface="Monotype Corsiv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1863720" y="3374280"/>
            <a:ext cx="5415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4bacc6"/>
                </a:solidFill>
                <a:uFill>
                  <a:solidFill>
                    <a:srgbClr val="ffffff"/>
                  </a:solidFill>
                </a:uFill>
                <a:latin typeface="Monotype Corsiv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TextShape 3"/>
          <p:cNvSpPr txBox="1"/>
          <p:nvPr/>
        </p:nvSpPr>
        <p:spPr>
          <a:xfrm>
            <a:off x="755640" y="908640"/>
            <a:ext cx="7702200" cy="2691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7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alibri"/>
              </a:rPr>
              <a:t>МКУ «Приобская библиотека 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alibri"/>
              </a:rPr>
              <a:t>
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alibri"/>
              </a:rPr>
              <a:t>семейного чтения»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alibri"/>
              </a:rPr>
              <a:t>
</a:t>
            </a: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alibri"/>
              </a:rPr>
              <a:t>МО городское поселение Приобье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  <a:ea typeface="Calibri"/>
              </a:rPr>
              <a:t>
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0" name="TextShape 4"/>
          <p:cNvSpPr txBox="1"/>
          <p:nvPr/>
        </p:nvSpPr>
        <p:spPr>
          <a:xfrm>
            <a:off x="900720" y="3213000"/>
            <a:ext cx="7342200" cy="2664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5400" spc="-97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представляет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5400" spc="-97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медиа -  выставку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6000" spc="-97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1043640" y="5085360"/>
            <a:ext cx="7354800" cy="935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27 июля 1988 года Ивана Григорьевича не стало. С нами остались его книги, его любовь к ямальской земле. Похоронен писатель в Тюмени.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5" name="Рисунок 3" descr=""/>
          <p:cNvPicPr/>
          <p:nvPr/>
        </p:nvPicPr>
        <p:blipFill>
          <a:blip r:embed="rId1"/>
          <a:stretch/>
        </p:blipFill>
        <p:spPr>
          <a:xfrm>
            <a:off x="1449000" y="548640"/>
            <a:ext cx="6245640" cy="4464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-243360"/>
            <a:ext cx="8229240" cy="29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6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
</a:t>
            </a:r>
            <a:r>
              <a:rPr b="0" lang="ru-RU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«Певец заснеженного края»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457200" y="2997000"/>
            <a:ext cx="8229240" cy="2952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посвященную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100 - летию со дня рождения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ru-RU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Ивана Григорьевича Истомина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644000" y="1973160"/>
            <a:ext cx="3395520" cy="53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4bacc6"/>
                </a:solidFill>
                <a:uFill>
                  <a:solidFill>
                    <a:srgbClr val="ffffff"/>
                  </a:solidFill>
                </a:uFill>
                <a:latin typeface="Monotype Corsiv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900" spc="-1" strike="noStrike">
                <a:solidFill>
                  <a:srgbClr val="4bacc6"/>
                </a:solidFill>
                <a:uFill>
                  <a:solidFill>
                    <a:srgbClr val="ffffff"/>
                  </a:solidFill>
                </a:uFill>
                <a:latin typeface="Monotype Corsiv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5019840" y="5644800"/>
            <a:ext cx="2781360" cy="39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4bacc6"/>
                </a:solidFill>
                <a:uFill>
                  <a:solidFill>
                    <a:srgbClr val="ffffff"/>
                  </a:solidFill>
                </a:uFill>
                <a:latin typeface="Monotype Corsiva"/>
              </a:rPr>
              <a:t> 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5" name="Рисунок 1" descr=""/>
          <p:cNvPicPr/>
          <p:nvPr/>
        </p:nvPicPr>
        <p:blipFill>
          <a:blip r:embed="rId1"/>
          <a:stretch/>
        </p:blipFill>
        <p:spPr>
          <a:xfrm>
            <a:off x="755640" y="1951560"/>
            <a:ext cx="2901600" cy="4523400"/>
          </a:xfrm>
          <a:prstGeom prst="rect">
            <a:avLst/>
          </a:prstGeom>
          <a:ln>
            <a:noFill/>
          </a:ln>
        </p:spPr>
      </p:pic>
      <p:sp>
        <p:nvSpPr>
          <p:cNvPr id="126" name="CustomShape 3"/>
          <p:cNvSpPr/>
          <p:nvPr/>
        </p:nvSpPr>
        <p:spPr>
          <a:xfrm>
            <a:off x="3852000" y="2061000"/>
            <a:ext cx="4464000" cy="393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Родился в 1917 году в семье рыбака-коми в селе Мужи Шурышкарского района. В трехлетнем возрасте перенес полиомиелит и обезножел. Дядя сделал мальчику костыли и друзья тут же дали Истомину прозвище Ванька-встанька. Много лет спустя Иван Григорьевич говорил: «Я и вправду как Ванька-встанька. Стою и не качаюсь. Качаюсь и не падаю. Ну а упал — встаю...»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0" y="620640"/>
            <a:ext cx="914364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Истомин, Иван Григорьевич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(7 февраля 1917—27 июля 1988) —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ненецкий и коми писатель.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683640" y="1166760"/>
            <a:ext cx="4680000" cy="447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Окончив школу-семилетку (1934), Иван Истомин поступил в Салехардский туземный педтехникум (так назывался ранее педколледж). В 1936 году в окружной газете опубликовал своё первое стихотворение «Олень». Позже его стихи и рассказы стали публиковаться в журналах «Сибирские огни», «Дружба народов», «Урал», «Нева», «Войвыв кодзув» (на коми языке) и др. В 1953 году первый сборник стихов Истомина «Наш север» на ненецком языке вышел отдельным изданием. С тех пор вышло более 20 книг Истомина: рассказы, повести, романы «Живун» и «Встань-трава». Его произведения публиковались как на русском, так и ненецком и коми языках.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0" name="Рисунок 5" descr=""/>
          <p:cNvPicPr/>
          <p:nvPr/>
        </p:nvPicPr>
        <p:blipFill>
          <a:blip r:embed="rId1"/>
          <a:stretch/>
        </p:blipFill>
        <p:spPr>
          <a:xfrm>
            <a:off x="5590440" y="1417680"/>
            <a:ext cx="2736000" cy="4083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683640" y="548640"/>
            <a:ext cx="7776360" cy="252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После окончания педагогического училища работал преподавателем русского и ненецкого языка , графики и рисования в Салехардской политико-просветительской школе (по август 1941г.), учителем в пос. Ямгорт, заведующим учебной частью в торгово-кооперативном училище. С 1950 года он стал профессиональным журналистом, работал в газете "Няръяна Ӈэрм", издающейся на ненецком языке, затем – в «Красном Севере». , а после стал заместителем редактора газеты . В 1955 году был принят в Союз писателей СССР. В 1958-году переехал в Тюмень, работал заместителем редактора Тюменского книжного издательства. Занимал эту должность до 1965 года.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2" name="Рисунок 4" descr=""/>
          <p:cNvPicPr/>
          <p:nvPr/>
        </p:nvPicPr>
        <p:blipFill>
          <a:blip r:embed="rId1"/>
          <a:stretch/>
        </p:blipFill>
        <p:spPr>
          <a:xfrm>
            <a:off x="1907640" y="3408120"/>
            <a:ext cx="5474160" cy="3041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1259640" y="4149000"/>
            <a:ext cx="6984360" cy="203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 свет вышло более 20 книг Истомина. Он писал повести, рассказы, стихи, пьесы, очерки, сказки, романы. Его произведения публиковались на русском, ненецком и коми языках. Комедия Ивана Истомина «Цветы в снегах» много лет не сходила со сцены Тюменского драматического театра. Темой творчества писателя были северная природа, быт ямальских жителей, самобытная культура малочисленных народов.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4" name="Рисунок 3" descr=""/>
          <p:cNvPicPr/>
          <p:nvPr/>
        </p:nvPicPr>
        <p:blipFill>
          <a:blip r:embed="rId1"/>
          <a:stretch/>
        </p:blipFill>
        <p:spPr>
          <a:xfrm>
            <a:off x="6300360" y="578880"/>
            <a:ext cx="2304000" cy="3342240"/>
          </a:xfrm>
          <a:prstGeom prst="rect">
            <a:avLst/>
          </a:prstGeom>
          <a:ln>
            <a:noFill/>
          </a:ln>
        </p:spPr>
      </p:pic>
      <p:pic>
        <p:nvPicPr>
          <p:cNvPr id="135" name="Рисунок 4" descr=""/>
          <p:cNvPicPr/>
          <p:nvPr/>
        </p:nvPicPr>
        <p:blipFill>
          <a:blip r:embed="rId2"/>
          <a:stretch/>
        </p:blipFill>
        <p:spPr>
          <a:xfrm>
            <a:off x="611640" y="620640"/>
            <a:ext cx="2160000" cy="3300480"/>
          </a:xfrm>
          <a:prstGeom prst="rect">
            <a:avLst/>
          </a:prstGeom>
          <a:ln>
            <a:noFill/>
          </a:ln>
        </p:spPr>
      </p:pic>
      <p:pic>
        <p:nvPicPr>
          <p:cNvPr id="136" name="Рисунок 5" descr=""/>
          <p:cNvPicPr/>
          <p:nvPr/>
        </p:nvPicPr>
        <p:blipFill>
          <a:blip r:embed="rId3"/>
          <a:stretch/>
        </p:blipFill>
        <p:spPr>
          <a:xfrm>
            <a:off x="3276000" y="614880"/>
            <a:ext cx="2448000" cy="3312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971640" y="764640"/>
            <a:ext cx="7344360" cy="179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Писатель занимался и живописью. Две его картины «Арест легендарного вождя ненецко-хантыйской бедноты Ваули Пиеттомина» и «Ленин на Ямале» выставлены в Салехардском краеведческом музее. Педагогическая и литературная деятельность И.Истомина отмечены орденом «Знак Почета», медалью «За трудовую доблесть». Член Союза писателей СССР с 1955 года.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38" name="Рисунок 4" descr=""/>
          <p:cNvPicPr/>
          <p:nvPr/>
        </p:nvPicPr>
        <p:blipFill>
          <a:blip r:embed="rId1"/>
          <a:stretch/>
        </p:blipFill>
        <p:spPr>
          <a:xfrm>
            <a:off x="2024640" y="2781000"/>
            <a:ext cx="5238360" cy="2962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Рисунок 3" descr=""/>
          <p:cNvPicPr/>
          <p:nvPr/>
        </p:nvPicPr>
        <p:blipFill>
          <a:blip r:embed="rId1"/>
          <a:stretch/>
        </p:blipFill>
        <p:spPr>
          <a:xfrm>
            <a:off x="1403640" y="1124640"/>
            <a:ext cx="6480360" cy="4125960"/>
          </a:xfrm>
          <a:prstGeom prst="rect">
            <a:avLst/>
          </a:prstGeom>
          <a:ln>
            <a:noFill/>
          </a:ln>
        </p:spPr>
      </p:pic>
      <p:sp>
        <p:nvSpPr>
          <p:cNvPr id="140" name="TextShape 1"/>
          <p:cNvSpPr txBox="1"/>
          <p:nvPr/>
        </p:nvSpPr>
        <p:spPr>
          <a:xfrm>
            <a:off x="1547640" y="5373360"/>
            <a:ext cx="6192360" cy="791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«Ленин на Ямале»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971640" y="1124640"/>
            <a:ext cx="7344360" cy="1794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just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В музее села Мужи, есть экспозиция, посвященная жизни и творчеству И. Г. Истомина. На фотографиях – человек с окладистой бородой, в глазах василькового цвета – затаенное лукавство. Даже не верится, что этого человека в трехлетнем возрасте скрутил тяжелый недуг – полиомиелит. </a:t>
            </a:r>
            <a:endParaRPr b="0" lang="ru-RU" sz="1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42" name="Рисунок 3" descr=""/>
          <p:cNvPicPr/>
          <p:nvPr/>
        </p:nvPicPr>
        <p:blipFill>
          <a:blip r:embed="rId1"/>
          <a:stretch/>
        </p:blipFill>
        <p:spPr>
          <a:xfrm>
            <a:off x="5314680" y="2349000"/>
            <a:ext cx="3024000" cy="3888000"/>
          </a:xfrm>
          <a:prstGeom prst="rect">
            <a:avLst/>
          </a:prstGeom>
          <a:ln>
            <a:noFill/>
          </a:ln>
        </p:spPr>
      </p:pic>
      <p:pic>
        <p:nvPicPr>
          <p:cNvPr id="143" name="Рисунок 4" descr=""/>
          <p:cNvPicPr/>
          <p:nvPr/>
        </p:nvPicPr>
        <p:blipFill>
          <a:blip r:embed="rId2"/>
          <a:stretch/>
        </p:blipFill>
        <p:spPr>
          <a:xfrm>
            <a:off x="1092960" y="2853000"/>
            <a:ext cx="3550680" cy="2740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</TotalTime>
  <Application>LibreOffice/5.2.2.2$Linux_X86_64 LibreOffice_project/20m0$Build-2</Application>
  <Words>533</Words>
  <Paragraphs>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2014-07-06T18:18:01Z</dcterms:created>
  <dc:creator>Шаблон Фокиной Л. П.</dc:creator>
  <dc:description/>
  <dc:language>ru-RU</dc:language>
  <cp:lastModifiedBy/>
  <dcterms:modified xsi:type="dcterms:W3CDTF">2017-02-08T16:34:24Z</dcterms:modified>
  <cp:revision>62</cp:revision>
  <dc:subject/>
  <dc:title>Шаблон презентации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