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3" r:id="rId4"/>
    <p:sldId id="266" r:id="rId5"/>
    <p:sldId id="267" r:id="rId6"/>
    <p:sldId id="265" r:id="rId7"/>
    <p:sldId id="268" r:id="rId8"/>
    <p:sldId id="264" r:id="rId9"/>
    <p:sldId id="262" r:id="rId10"/>
    <p:sldId id="260" r:id="rId11"/>
    <p:sldId id="257" r:id="rId12"/>
    <p:sldId id="269" r:id="rId13"/>
    <p:sldId id="271" r:id="rId14"/>
    <p:sldId id="270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6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ED0F-3A06-46A8-839E-1E96A2BED0DF}" type="datetimeFigureOut">
              <a:rPr lang="ru-RU" smtClean="0"/>
              <a:t>11.01.2019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8409-C34C-4E25-B559-F4D69E0249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41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ED0F-3A06-46A8-839E-1E96A2BED0DF}" type="datetimeFigureOut">
              <a:rPr lang="ru-RU" smtClean="0"/>
              <a:t>11.01.2019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8409-C34C-4E25-B559-F4D69E0249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062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ED0F-3A06-46A8-839E-1E96A2BED0DF}" type="datetimeFigureOut">
              <a:rPr lang="ru-RU" smtClean="0"/>
              <a:t>11.01.2019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8409-C34C-4E25-B559-F4D69E0249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815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ED0F-3A06-46A8-839E-1E96A2BED0DF}" type="datetimeFigureOut">
              <a:rPr lang="ru-RU" smtClean="0"/>
              <a:t>11.01.2019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8409-C34C-4E25-B559-F4D69E0249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941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ED0F-3A06-46A8-839E-1E96A2BED0DF}" type="datetimeFigureOut">
              <a:rPr lang="ru-RU" smtClean="0"/>
              <a:t>11.01.2019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8409-C34C-4E25-B559-F4D69E0249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912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ED0F-3A06-46A8-839E-1E96A2BED0DF}" type="datetimeFigureOut">
              <a:rPr lang="ru-RU" smtClean="0"/>
              <a:t>11.01.2019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8409-C34C-4E25-B559-F4D69E0249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722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ED0F-3A06-46A8-839E-1E96A2BED0DF}" type="datetimeFigureOut">
              <a:rPr lang="ru-RU" smtClean="0"/>
              <a:t>11.01.2019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8409-C34C-4E25-B559-F4D69E0249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143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ED0F-3A06-46A8-839E-1E96A2BED0DF}" type="datetimeFigureOut">
              <a:rPr lang="ru-RU" smtClean="0"/>
              <a:t>11.01.2019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8409-C34C-4E25-B559-F4D69E0249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462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ED0F-3A06-46A8-839E-1E96A2BED0DF}" type="datetimeFigureOut">
              <a:rPr lang="ru-RU" smtClean="0"/>
              <a:t>11.01.2019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8409-C34C-4E25-B559-F4D69E0249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614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ED0F-3A06-46A8-839E-1E96A2BED0DF}" type="datetimeFigureOut">
              <a:rPr lang="ru-RU" smtClean="0"/>
              <a:t>11.01.2019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8409-C34C-4E25-B559-F4D69E0249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0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ED0F-3A06-46A8-839E-1E96A2BED0DF}" type="datetimeFigureOut">
              <a:rPr lang="ru-RU" smtClean="0"/>
              <a:t>11.01.2019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8409-C34C-4E25-B559-F4D69E0249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80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4ED0F-3A06-46A8-839E-1E96A2BED0DF}" type="datetimeFigureOut">
              <a:rPr lang="ru-RU" smtClean="0"/>
              <a:t>11.01.2019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A8409-C34C-4E25-B559-F4D69E0249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74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059897">
            <a:off x="767979" y="1434128"/>
            <a:ext cx="7772400" cy="3563534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solidFill>
                  <a:srgbClr val="FF0000"/>
                </a:solidFill>
                <a:latin typeface="Amadeus"/>
                <a:cs typeface="Aharoni" panose="02010803020104030203" pitchFamily="2" charset="-79"/>
              </a:rPr>
              <a:t>Книги</a:t>
            </a:r>
            <a:br>
              <a:rPr lang="ru-RU" sz="8800" b="1" dirty="0" smtClean="0">
                <a:solidFill>
                  <a:srgbClr val="FF0000"/>
                </a:solidFill>
                <a:latin typeface="Amadeus"/>
                <a:cs typeface="Aharoni" panose="02010803020104030203" pitchFamily="2" charset="-79"/>
              </a:rPr>
            </a:br>
            <a:r>
              <a:rPr lang="ru-RU" sz="8800" b="1" dirty="0" smtClean="0">
                <a:solidFill>
                  <a:srgbClr val="FF0000"/>
                </a:solidFill>
                <a:latin typeface="Amadeus"/>
                <a:cs typeface="Aharoni" panose="02010803020104030203" pitchFamily="2" charset="-79"/>
              </a:rPr>
              <a:t>-юбиляры </a:t>
            </a:r>
            <a:br>
              <a:rPr lang="ru-RU" sz="8800" b="1" dirty="0" smtClean="0">
                <a:solidFill>
                  <a:srgbClr val="FF0000"/>
                </a:solidFill>
                <a:latin typeface="Amadeus"/>
                <a:cs typeface="Aharoni" panose="02010803020104030203" pitchFamily="2" charset="-79"/>
              </a:rPr>
            </a:br>
            <a:r>
              <a:rPr lang="ru-RU" sz="8800" b="1" dirty="0" smtClean="0">
                <a:solidFill>
                  <a:srgbClr val="FF0000"/>
                </a:solidFill>
                <a:latin typeface="Amadeus"/>
                <a:cs typeface="Aharoni" panose="02010803020104030203" pitchFamily="2" charset="-79"/>
              </a:rPr>
              <a:t>2019 года</a:t>
            </a:r>
            <a:endParaRPr lang="ru-RU" sz="8800" b="1" dirty="0">
              <a:solidFill>
                <a:srgbClr val="FF0000"/>
              </a:solidFill>
              <a:latin typeface="Amadeus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7368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21081580">
            <a:off x="1774146" y="1938488"/>
            <a:ext cx="56963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7200" b="1" dirty="0" smtClean="0">
                <a:solidFill>
                  <a:srgbClr val="ED7D31">
                    <a:lumMod val="75000"/>
                  </a:srgbClr>
                </a:solidFill>
                <a:latin typeface="Amadeus"/>
                <a:cs typeface="Aharoni" panose="02010803020104030203" pitchFamily="2" charset="-79"/>
              </a:rPr>
              <a:t>Зарубежная литература</a:t>
            </a:r>
            <a:endParaRPr lang="ru-RU" sz="7200" dirty="0">
              <a:solidFill>
                <a:srgbClr val="ED7D31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54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0844500">
            <a:off x="936173" y="2057234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b="0" i="0" u="none" strike="noStrike" baseline="0" dirty="0" smtClean="0">
              <a:solidFill>
                <a:srgbClr val="000000"/>
              </a:solidFill>
              <a:latin typeface="Amadeus"/>
            </a:endParaRPr>
          </a:p>
          <a:p>
            <a:pPr marR="89340" algn="ctr"/>
            <a:r>
              <a:rPr lang="ru-RU" sz="7200" b="1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30</a:t>
            </a:r>
            <a:r>
              <a:rPr lang="ru-RU" sz="7200" b="1" i="0" u="none" strike="noStrike" baseline="0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0</a:t>
            </a:r>
            <a:r>
              <a:rPr lang="ru-RU" sz="7200" b="0" i="0" u="none" strike="noStrike" baseline="0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 лет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832969">
            <a:off x="2118591" y="306768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b="0" i="0" u="none" strike="noStrike" baseline="0" dirty="0" smtClean="0">
              <a:solidFill>
                <a:srgbClr val="000000"/>
              </a:solidFill>
              <a:latin typeface="Amadeus"/>
            </a:endParaRPr>
          </a:p>
          <a:p>
            <a:pPr marR="98220"/>
            <a:r>
              <a:rPr lang="ru-RU" sz="7200" b="1" i="0" u="none" strike="noStrike" baseline="0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1719</a:t>
            </a:r>
            <a:r>
              <a:rPr lang="ru-RU" sz="7200" b="0" i="0" u="none" strike="noStrike" baseline="0" dirty="0" smtClean="0">
                <a:latin typeface="Amadeus"/>
              </a:rPr>
              <a:t>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49704">
            <a:off x="4969486" y="1393665"/>
            <a:ext cx="2278811" cy="335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7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0844500">
            <a:off x="936173" y="2057234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b="0" i="0" u="none" strike="noStrike" baseline="0" dirty="0" smtClean="0">
              <a:solidFill>
                <a:srgbClr val="000000"/>
              </a:solidFill>
              <a:latin typeface="Amadeus"/>
            </a:endParaRPr>
          </a:p>
          <a:p>
            <a:pPr marR="89340" algn="ctr"/>
            <a:r>
              <a:rPr lang="ru-RU" sz="7200" b="1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175</a:t>
            </a:r>
            <a:r>
              <a:rPr lang="ru-RU" sz="7200" b="0" i="0" u="none" strike="noStrike" baseline="0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 лет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832969">
            <a:off x="2118591" y="306768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b="0" i="0" u="none" strike="noStrike" baseline="0" dirty="0" smtClean="0">
              <a:solidFill>
                <a:srgbClr val="000000"/>
              </a:solidFill>
              <a:latin typeface="Amadeus"/>
            </a:endParaRPr>
          </a:p>
          <a:p>
            <a:pPr marR="98220"/>
            <a:r>
              <a:rPr lang="ru-RU" sz="7200" b="1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1844</a:t>
            </a:r>
            <a:r>
              <a:rPr lang="ru-RU" sz="7200" b="0" i="0" u="none" strike="noStrike" baseline="0" dirty="0" smtClean="0">
                <a:latin typeface="Amadeus"/>
              </a:rPr>
              <a:t>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16927">
            <a:off x="5023881" y="1627174"/>
            <a:ext cx="2217046" cy="28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8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0844500">
            <a:off x="936173" y="2057234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b="0" i="0" u="none" strike="noStrike" baseline="0" dirty="0" smtClean="0">
              <a:solidFill>
                <a:srgbClr val="000000"/>
              </a:solidFill>
              <a:latin typeface="Amadeus"/>
            </a:endParaRPr>
          </a:p>
          <a:p>
            <a:pPr marR="89340" algn="ctr"/>
            <a:r>
              <a:rPr lang="ru-RU" sz="7200" b="1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135</a:t>
            </a:r>
            <a:r>
              <a:rPr lang="ru-RU" sz="7200" b="0" i="0" u="none" strike="noStrike" baseline="0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 лет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832969">
            <a:off x="2118591" y="306768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b="0" i="0" u="none" strike="noStrike" baseline="0" dirty="0" smtClean="0">
              <a:solidFill>
                <a:srgbClr val="000000"/>
              </a:solidFill>
              <a:latin typeface="Amadeus"/>
            </a:endParaRPr>
          </a:p>
          <a:p>
            <a:pPr marR="98220"/>
            <a:r>
              <a:rPr lang="ru-RU" sz="7200" b="1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1884</a:t>
            </a:r>
            <a:r>
              <a:rPr lang="ru-RU" sz="7200" b="0" i="0" u="none" strike="noStrike" baseline="0" dirty="0" smtClean="0">
                <a:latin typeface="Amadeus"/>
              </a:rPr>
              <a:t>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15304">
            <a:off x="4998823" y="1487733"/>
            <a:ext cx="2191903" cy="301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1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0844500">
            <a:off x="936173" y="2057234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b="0" i="0" u="none" strike="noStrike" baseline="0" dirty="0" smtClean="0">
              <a:solidFill>
                <a:srgbClr val="000000"/>
              </a:solidFill>
              <a:latin typeface="Amadeus"/>
            </a:endParaRPr>
          </a:p>
          <a:p>
            <a:pPr marR="89340" algn="ctr"/>
            <a:r>
              <a:rPr lang="ru-RU" sz="7200" b="1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125</a:t>
            </a:r>
            <a:r>
              <a:rPr lang="ru-RU" sz="7200" b="0" i="0" u="none" strike="noStrike" baseline="0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 лет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832969">
            <a:off x="2118591" y="306768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b="0" i="0" u="none" strike="noStrike" baseline="0" dirty="0" smtClean="0">
              <a:solidFill>
                <a:srgbClr val="000000"/>
              </a:solidFill>
              <a:latin typeface="Amadeus"/>
            </a:endParaRPr>
          </a:p>
          <a:p>
            <a:pPr marR="98220"/>
            <a:r>
              <a:rPr lang="ru-RU" sz="7200" b="1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1894</a:t>
            </a:r>
            <a:r>
              <a:rPr lang="ru-RU" sz="7200" b="0" i="0" u="none" strike="noStrike" baseline="0" dirty="0" smtClean="0">
                <a:latin typeface="Amadeus"/>
              </a:rPr>
              <a:t>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80749">
            <a:off x="5168376" y="1497159"/>
            <a:ext cx="19050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9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0844500">
            <a:off x="936173" y="2057234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b="0" i="0" u="none" strike="noStrike" baseline="0" dirty="0" smtClean="0">
              <a:solidFill>
                <a:srgbClr val="000000"/>
              </a:solidFill>
              <a:latin typeface="Amadeus"/>
            </a:endParaRPr>
          </a:p>
          <a:p>
            <a:pPr marR="89340" algn="ctr"/>
            <a:r>
              <a:rPr lang="ru-RU" sz="7200" b="1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85</a:t>
            </a:r>
            <a:r>
              <a:rPr lang="ru-RU" sz="7200" b="0" i="0" u="none" strike="noStrike" baseline="0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 лет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832969">
            <a:off x="2118591" y="306768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b="0" i="0" u="none" strike="noStrike" baseline="0" dirty="0" smtClean="0">
              <a:solidFill>
                <a:srgbClr val="000000"/>
              </a:solidFill>
              <a:latin typeface="Amadeus"/>
            </a:endParaRPr>
          </a:p>
          <a:p>
            <a:pPr marR="98220"/>
            <a:r>
              <a:rPr lang="ru-RU" sz="7200" b="1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1934</a:t>
            </a:r>
            <a:r>
              <a:rPr lang="ru-RU" sz="7200" b="0" i="0" u="none" strike="noStrike" baseline="0" dirty="0" smtClean="0">
                <a:latin typeface="Amadeus"/>
              </a:rPr>
              <a:t>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77405">
            <a:off x="5022152" y="1460878"/>
            <a:ext cx="2014590" cy="316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6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1216193">
            <a:off x="1720999" y="1871851"/>
            <a:ext cx="58019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accent2">
                    <a:lumMod val="75000"/>
                  </a:schemeClr>
                </a:solidFill>
                <a:latin typeface="Amadeus"/>
                <a:cs typeface="Aharoni" panose="02010803020104030203" pitchFamily="2" charset="-79"/>
              </a:rPr>
              <a:t>Русская литература</a:t>
            </a:r>
            <a:endParaRPr lang="ru-RU" sz="7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42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0844500">
            <a:off x="918756" y="2187863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b="1" i="0" u="none" strike="noStrike" baseline="0" dirty="0" smtClean="0">
              <a:solidFill>
                <a:srgbClr val="000000"/>
              </a:solidFill>
              <a:latin typeface="Amadeus"/>
            </a:endParaRPr>
          </a:p>
          <a:p>
            <a:pPr marR="89340" algn="ctr"/>
            <a:r>
              <a:rPr lang="ru-RU" sz="7200" b="1" i="0" u="none" strike="noStrike" baseline="0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190</a:t>
            </a:r>
            <a:r>
              <a:rPr lang="ru-RU" sz="7200" b="0" i="0" u="none" strike="noStrike" baseline="0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 лет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869452">
            <a:off x="2118591" y="306768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b="0" i="0" u="none" strike="noStrike" baseline="0" dirty="0" smtClean="0">
              <a:solidFill>
                <a:srgbClr val="000000"/>
              </a:solidFill>
              <a:latin typeface="Amadeus"/>
            </a:endParaRPr>
          </a:p>
          <a:p>
            <a:pPr marR="98220"/>
            <a:r>
              <a:rPr lang="ru-RU" sz="7200" b="1" i="0" u="none" strike="noStrike" baseline="0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1829</a:t>
            </a:r>
            <a:r>
              <a:rPr lang="ru-RU" sz="7200" b="0" i="0" u="none" strike="noStrike" baseline="0" dirty="0" smtClean="0">
                <a:latin typeface="Amadeus"/>
              </a:rPr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48245">
            <a:off x="5039670" y="1436906"/>
            <a:ext cx="2179798" cy="32850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1413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0844500">
            <a:off x="918756" y="2187863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b="1" i="0" u="none" strike="noStrike" baseline="0" dirty="0" smtClean="0">
              <a:solidFill>
                <a:srgbClr val="000000"/>
              </a:solidFill>
              <a:latin typeface="Amadeus"/>
            </a:endParaRPr>
          </a:p>
          <a:p>
            <a:pPr marR="89340" algn="ctr"/>
            <a:r>
              <a:rPr lang="ru-RU" sz="7200" b="1" i="0" u="none" strike="noStrike" baseline="0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185</a:t>
            </a:r>
            <a:r>
              <a:rPr lang="ru-RU" sz="7200" b="0" i="0" u="none" strike="noStrike" baseline="0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 лет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869452">
            <a:off x="2118591" y="306768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b="0" i="0" u="none" strike="noStrike" baseline="0" dirty="0" smtClean="0">
              <a:solidFill>
                <a:srgbClr val="000000"/>
              </a:solidFill>
              <a:latin typeface="Amadeus"/>
            </a:endParaRPr>
          </a:p>
          <a:p>
            <a:pPr marR="98220"/>
            <a:r>
              <a:rPr lang="ru-RU" sz="7200" b="1" i="0" u="none" strike="noStrike" baseline="0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1834</a:t>
            </a:r>
            <a:r>
              <a:rPr lang="ru-RU" sz="7200" b="0" i="0" u="none" strike="noStrike" baseline="0" dirty="0" smtClean="0">
                <a:latin typeface="Amadeus"/>
              </a:rPr>
              <a:t>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38655">
            <a:off x="5049240" y="1597835"/>
            <a:ext cx="2134147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8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0844500">
            <a:off x="918756" y="2187863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b="1" i="0" u="none" strike="noStrike" baseline="0" dirty="0" smtClean="0">
              <a:solidFill>
                <a:srgbClr val="000000"/>
              </a:solidFill>
              <a:latin typeface="Amadeus"/>
            </a:endParaRPr>
          </a:p>
          <a:p>
            <a:pPr marR="89340" algn="ctr"/>
            <a:r>
              <a:rPr lang="ru-RU" sz="7200" b="1" i="0" u="none" strike="noStrike" baseline="0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185</a:t>
            </a:r>
            <a:r>
              <a:rPr lang="ru-RU" sz="7200" b="0" i="0" u="none" strike="noStrike" baseline="0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 лет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869452">
            <a:off x="2118591" y="306768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b="0" i="0" u="none" strike="noStrike" baseline="0" dirty="0" smtClean="0">
              <a:solidFill>
                <a:srgbClr val="000000"/>
              </a:solidFill>
              <a:latin typeface="Amadeus"/>
            </a:endParaRPr>
          </a:p>
          <a:p>
            <a:pPr marR="98220"/>
            <a:r>
              <a:rPr lang="ru-RU" sz="7200" b="1" i="0" u="none" strike="noStrike" baseline="0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1834</a:t>
            </a:r>
            <a:r>
              <a:rPr lang="ru-RU" sz="7200" b="0" i="0" u="none" strike="noStrike" baseline="0" dirty="0" smtClean="0">
                <a:latin typeface="Amadeus"/>
              </a:rPr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61331">
            <a:off x="4904694" y="1453619"/>
            <a:ext cx="22955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9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0844500">
            <a:off x="918756" y="2187863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b="1" i="0" u="none" strike="noStrike" baseline="0" dirty="0" smtClean="0">
              <a:solidFill>
                <a:srgbClr val="000000"/>
              </a:solidFill>
              <a:latin typeface="Amadeus"/>
            </a:endParaRPr>
          </a:p>
          <a:p>
            <a:pPr marR="89340" algn="ctr"/>
            <a:r>
              <a:rPr lang="ru-RU" sz="7200" b="1" dirty="0">
                <a:solidFill>
                  <a:schemeClr val="accent2">
                    <a:lumMod val="75000"/>
                  </a:schemeClr>
                </a:solidFill>
                <a:latin typeface="Amadeus"/>
              </a:rPr>
              <a:t>9</a:t>
            </a:r>
            <a:r>
              <a:rPr lang="ru-RU" sz="7200" b="1" i="0" u="none" strike="noStrike" baseline="0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5</a:t>
            </a:r>
            <a:r>
              <a:rPr lang="ru-RU" sz="7200" b="0" i="0" u="none" strike="noStrike" baseline="0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 лет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869452">
            <a:off x="2118591" y="306768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b="0" i="0" u="none" strike="noStrike" baseline="0" dirty="0" smtClean="0">
              <a:solidFill>
                <a:srgbClr val="000000"/>
              </a:solidFill>
              <a:latin typeface="Amadeus"/>
            </a:endParaRPr>
          </a:p>
          <a:p>
            <a:pPr marR="98220"/>
            <a:r>
              <a:rPr lang="ru-RU" sz="7200" b="1" i="0" u="none" strike="noStrike" baseline="0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1924</a:t>
            </a:r>
            <a:r>
              <a:rPr lang="ru-RU" sz="7200" b="0" i="0" u="none" strike="noStrike" baseline="0" dirty="0" smtClean="0">
                <a:latin typeface="Amadeus"/>
              </a:rPr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19937">
            <a:off x="5090844" y="1395173"/>
            <a:ext cx="2040194" cy="315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0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0844500">
            <a:off x="918756" y="2187863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b="1" i="0" u="none" strike="noStrike" baseline="0" dirty="0" smtClean="0">
              <a:solidFill>
                <a:srgbClr val="000000"/>
              </a:solidFill>
              <a:latin typeface="Amadeus"/>
            </a:endParaRPr>
          </a:p>
          <a:p>
            <a:pPr marR="89340" algn="ctr"/>
            <a:r>
              <a:rPr lang="ru-RU" sz="7200" b="1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9</a:t>
            </a:r>
            <a:r>
              <a:rPr lang="ru-RU" sz="7200" b="1" dirty="0">
                <a:solidFill>
                  <a:schemeClr val="accent2">
                    <a:lumMod val="75000"/>
                  </a:schemeClr>
                </a:solidFill>
                <a:latin typeface="Amadeus"/>
              </a:rPr>
              <a:t>0</a:t>
            </a:r>
            <a:r>
              <a:rPr lang="ru-RU" sz="7200" b="0" i="0" u="none" strike="noStrike" baseline="0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 лет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869452">
            <a:off x="2118591" y="306768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b="0" i="0" u="none" strike="noStrike" baseline="0" dirty="0" smtClean="0">
              <a:solidFill>
                <a:srgbClr val="000000"/>
              </a:solidFill>
              <a:latin typeface="Amadeus"/>
            </a:endParaRPr>
          </a:p>
          <a:p>
            <a:pPr marR="98220"/>
            <a:r>
              <a:rPr lang="ru-RU" sz="7200" b="1" i="0" u="none" strike="noStrike" baseline="0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1929</a:t>
            </a:r>
            <a:r>
              <a:rPr lang="ru-RU" sz="7200" b="0" i="0" u="none" strike="noStrike" baseline="0" dirty="0" smtClean="0">
                <a:latin typeface="Amadeus"/>
              </a:rPr>
              <a:t>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76795">
            <a:off x="4834342" y="1404076"/>
            <a:ext cx="2350518" cy="328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9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69819">
            <a:off x="4737010" y="1384663"/>
            <a:ext cx="2555683" cy="309009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844500">
            <a:off x="831671" y="2100777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b="0" i="0" u="none" strike="noStrike" baseline="0" dirty="0" smtClean="0">
              <a:solidFill>
                <a:srgbClr val="000000"/>
              </a:solidFill>
              <a:latin typeface="Amadeus"/>
            </a:endParaRPr>
          </a:p>
          <a:p>
            <a:pPr marR="89340" algn="ctr"/>
            <a:r>
              <a:rPr lang="ru-RU" sz="7200" b="1" i="0" u="none" strike="noStrike" baseline="0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80</a:t>
            </a:r>
            <a:r>
              <a:rPr lang="ru-RU" sz="7200" b="0" i="0" u="none" strike="noStrike" baseline="0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 лет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810768">
            <a:off x="2118591" y="306768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b="0" i="0" u="none" strike="noStrike" baseline="0" dirty="0" smtClean="0">
              <a:solidFill>
                <a:srgbClr val="000000"/>
              </a:solidFill>
              <a:latin typeface="Amadeus"/>
            </a:endParaRPr>
          </a:p>
          <a:p>
            <a:pPr marR="98220"/>
            <a:r>
              <a:rPr lang="ru-RU" sz="7200" b="1" i="0" u="none" strike="noStrike" baseline="0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1939</a:t>
            </a:r>
            <a:r>
              <a:rPr lang="ru-RU" sz="7200" b="0" i="0" u="none" strike="noStrike" baseline="0" dirty="0" smtClean="0">
                <a:latin typeface="Amadeus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826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0844500">
            <a:off x="831671" y="2100777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b="0" i="0" u="none" strike="noStrike" baseline="0" dirty="0" smtClean="0">
              <a:solidFill>
                <a:srgbClr val="000000"/>
              </a:solidFill>
              <a:latin typeface="Amadeus"/>
            </a:endParaRPr>
          </a:p>
          <a:p>
            <a:pPr marR="89340" algn="ctr"/>
            <a:r>
              <a:rPr lang="ru-RU" sz="7200" b="1" i="0" u="none" strike="noStrike" baseline="0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80</a:t>
            </a:r>
            <a:r>
              <a:rPr lang="ru-RU" sz="7200" b="0" i="0" u="none" strike="noStrike" baseline="0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 лет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810768">
            <a:off x="2118591" y="306768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b="0" i="0" u="none" strike="noStrike" baseline="0" dirty="0" smtClean="0">
              <a:solidFill>
                <a:srgbClr val="000000"/>
              </a:solidFill>
              <a:latin typeface="Amadeus"/>
            </a:endParaRPr>
          </a:p>
          <a:p>
            <a:pPr marR="98220"/>
            <a:r>
              <a:rPr lang="ru-RU" sz="7200" b="1" i="0" u="none" strike="noStrike" baseline="0" dirty="0" smtClean="0">
                <a:solidFill>
                  <a:schemeClr val="accent2">
                    <a:lumMod val="75000"/>
                  </a:schemeClr>
                </a:solidFill>
                <a:latin typeface="Amadeus"/>
              </a:rPr>
              <a:t>1939</a:t>
            </a:r>
            <a:r>
              <a:rPr lang="ru-RU" sz="7200" b="0" i="0" u="none" strike="noStrike" baseline="0" dirty="0" smtClean="0">
                <a:latin typeface="Amadeus"/>
              </a:rPr>
              <a:t>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5717">
            <a:off x="4882119" y="1336575"/>
            <a:ext cx="2286682" cy="333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6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</TotalTime>
  <Words>41</Words>
  <Application>Microsoft Office PowerPoint</Application>
  <PresentationFormat>Экран (4:3)</PresentationFormat>
  <Paragraphs>51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Aharoni</vt:lpstr>
      <vt:lpstr>Amadeus</vt:lpstr>
      <vt:lpstr>Arial</vt:lpstr>
      <vt:lpstr>Calibri</vt:lpstr>
      <vt:lpstr>Calibri Light</vt:lpstr>
      <vt:lpstr>Тема Office</vt:lpstr>
      <vt:lpstr>Книги -юбиляры  2019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Книги -юбиляры  2019 года</dc:title>
  <dc:creator>user</dc:creator>
  <cp:lastModifiedBy>user</cp:lastModifiedBy>
  <cp:revision>6</cp:revision>
  <dcterms:created xsi:type="dcterms:W3CDTF">2019-01-11T08:25:05Z</dcterms:created>
  <dcterms:modified xsi:type="dcterms:W3CDTF">2019-01-11T09:16:08Z</dcterms:modified>
</cp:coreProperties>
</file>